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7" r:id="rId4"/>
    <p:sldId id="256" r:id="rId5"/>
    <p:sldId id="257" r:id="rId6"/>
    <p:sldId id="282" r:id="rId7"/>
    <p:sldId id="259" r:id="rId8"/>
    <p:sldId id="284" r:id="rId9"/>
    <p:sldId id="285" r:id="rId10"/>
    <p:sldId id="274" r:id="rId11"/>
    <p:sldId id="264" r:id="rId12"/>
    <p:sldId id="265" r:id="rId13"/>
    <p:sldId id="288" r:id="rId14"/>
    <p:sldId id="270" r:id="rId15"/>
    <p:sldId id="271" r:id="rId16"/>
    <p:sldId id="272" r:id="rId17"/>
    <p:sldId id="283" r:id="rId18"/>
    <p:sldId id="275" r:id="rId19"/>
    <p:sldId id="289" r:id="rId20"/>
    <p:sldId id="277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025" y="4846638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1266" name="Picture 2" descr="http://www.flags.net/images/largeflags/LUXE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8" y="1676400"/>
            <a:ext cx="680524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6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app.visitluxembourg.com/images/5959-resize-668x445x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46863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3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curia.europa.eu/jcms/upload/docs/image/jpeg/2013-01/quartier_grunewa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609599"/>
            <a:ext cx="8090513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plurio.net/media/usr5969/pictures/10f25c641c6f353d7fad799fc893dc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1" y="457200"/>
            <a:ext cx="781220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www.hwp-handwerkspartner.de/torkret-luxembourg/wp-content/uploads/sites/9/2013/06/Centre-de-Conference-Kirchberg-Luxembou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"/>
            <a:ext cx="761639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mages.newmedia.lu/rtl2008.lu/nt/p/2012/04/14/19/963606bb592327fb32b927e7fe46fb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80909" cy="44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media-cdn.tripadvisor.com/media/photo-s/03/e5/d0/87/melia-luxembo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48392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images.trvl-media.com/hotels/3000000/2550000/2545200/2545155/2545155_46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3297"/>
            <a:ext cx="8229600" cy="489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fortified-places.com/luxembourg/imag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9812"/>
            <a:ext cx="751484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Le Mus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990600"/>
            <a:ext cx="660399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s://katekizi.files.wordpress.com/2014/04/caves-s-martin-almanach-babert-1922-p-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86600" cy="32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mcgonnigle.files.wordpress.com/2007/12/lux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76532"/>
            <a:ext cx="750686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2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app.visitluxembourg.com/images/5202-resize-668x445x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6172200" cy="61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objectif-moto.com/wp-content/uploads/2014/archives/05121927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3920"/>
            <a:ext cx="7696200" cy="51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luxembourg.public.lu/pictures/photos/photos-galeries/luxembourg-images/symbole/luxembourg_460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37651"/>
            <a:ext cx="6934200" cy="462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pload.wikimedia.org/wikipedia/commons/e/eb/Luxembourg_City_Night_Wikimedia_Comm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06046"/>
            <a:ext cx="8517206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cache.graphicslib.viator.com/graphicslib/thumbs674x446/6179/SITours/private-tour-luxembourg-and-bastogne-day-trip-from-brussels-in-brussels-147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59058"/>
            <a:ext cx="7086600" cy="468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3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app.visitluxembourg.com/images/4255-resize-668x445x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3778"/>
            <a:ext cx="753814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pload.wikimedia.org/wikipedia/commons/3/31/Luxembourg_Pont_Adolp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88720"/>
            <a:ext cx="67151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2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eu2005.lu/pictures/savoir_lux/images/architecture/pont_rou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42949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s://c1.staticflickr.com/1/37/112985219_da71ff21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03030"/>
            <a:ext cx="6518434" cy="52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Slaidrāde ekrānā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21</vt:i4>
      </vt:variant>
    </vt:vector>
  </HeadingPairs>
  <TitlesOfParts>
    <vt:vector size="22" baseType="lpstr"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Dhur</dc:creator>
  <cp:lastModifiedBy>Administrator</cp:lastModifiedBy>
  <cp:revision>8</cp:revision>
  <dcterms:created xsi:type="dcterms:W3CDTF">2006-08-16T00:00:00Z</dcterms:created>
  <dcterms:modified xsi:type="dcterms:W3CDTF">2015-05-11T05:09:50Z</dcterms:modified>
</cp:coreProperties>
</file>